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57" r:id="rId6"/>
    <p:sldId id="317" r:id="rId7"/>
    <p:sldId id="319" r:id="rId8"/>
    <p:sldId id="262" r:id="rId9"/>
    <p:sldId id="332" r:id="rId10"/>
    <p:sldId id="281" r:id="rId11"/>
    <p:sldId id="268" r:id="rId12"/>
    <p:sldId id="272" r:id="rId13"/>
    <p:sldId id="273" r:id="rId14"/>
    <p:sldId id="274" r:id="rId15"/>
    <p:sldId id="323" r:id="rId16"/>
    <p:sldId id="324" r:id="rId17"/>
    <p:sldId id="325" r:id="rId18"/>
    <p:sldId id="326" r:id="rId19"/>
    <p:sldId id="328" r:id="rId20"/>
    <p:sldId id="333" r:id="rId21"/>
    <p:sldId id="330" r:id="rId22"/>
    <p:sldId id="276" r:id="rId23"/>
    <p:sldId id="334" r:id="rId24"/>
    <p:sldId id="329" r:id="rId25"/>
    <p:sldId id="331" r:id="rId26"/>
    <p:sldId id="298" r:id="rId27"/>
    <p:sldId id="282" r:id="rId28"/>
    <p:sldId id="302" r:id="rId29"/>
    <p:sldId id="321" r:id="rId30"/>
    <p:sldId id="305" r:id="rId31"/>
    <p:sldId id="335" r:id="rId32"/>
    <p:sldId id="307" r:id="rId33"/>
    <p:sldId id="308" r:id="rId34"/>
    <p:sldId id="336" r:id="rId35"/>
    <p:sldId id="337" r:id="rId36"/>
    <p:sldId id="338" r:id="rId37"/>
    <p:sldId id="339" r:id="rId38"/>
    <p:sldId id="340" r:id="rId39"/>
    <p:sldId id="342" r:id="rId40"/>
    <p:sldId id="341" r:id="rId41"/>
    <p:sldId id="343" r:id="rId42"/>
    <p:sldId id="344" r:id="rId43"/>
    <p:sldId id="346" r:id="rId44"/>
    <p:sldId id="345" r:id="rId45"/>
    <p:sldId id="347" r:id="rId46"/>
    <p:sldId id="348" r:id="rId47"/>
    <p:sldId id="349" r:id="rId48"/>
    <p:sldId id="350" r:id="rId49"/>
    <p:sldId id="351" r:id="rId50"/>
    <p:sldId id="352" r:id="rId51"/>
    <p:sldId id="27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9C291B-B26D-4737-B14B-0508E6EF909A}" v="29" dt="2023-01-27T02:46:38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Amrit" userId="193900bb-3852-4986-93e1-5b46d0dec78f" providerId="ADAL" clId="{C89C291B-B26D-4737-B14B-0508E6EF909A}"/>
    <pc:docChg chg="undo custSel addSld delSld modSld sldOrd">
      <pc:chgData name="Singh, Amrit" userId="193900bb-3852-4986-93e1-5b46d0dec78f" providerId="ADAL" clId="{C89C291B-B26D-4737-B14B-0508E6EF909A}" dt="2023-01-27T02:47:54.573" v="1912" actId="20577"/>
      <pc:docMkLst>
        <pc:docMk/>
      </pc:docMkLst>
      <pc:sldChg chg="modSp mod">
        <pc:chgData name="Singh, Amrit" userId="193900bb-3852-4986-93e1-5b46d0dec78f" providerId="ADAL" clId="{C89C291B-B26D-4737-B14B-0508E6EF909A}" dt="2023-01-27T01:24:51.870" v="2"/>
        <pc:sldMkLst>
          <pc:docMk/>
          <pc:sldMk cId="2586058810" sldId="256"/>
        </pc:sldMkLst>
        <pc:spChg chg="mod">
          <ac:chgData name="Singh, Amrit" userId="193900bb-3852-4986-93e1-5b46d0dec78f" providerId="ADAL" clId="{C89C291B-B26D-4737-B14B-0508E6EF909A}" dt="2023-01-27T01:24:51.870" v="2"/>
          <ac:spMkLst>
            <pc:docMk/>
            <pc:sldMk cId="2586058810" sldId="256"/>
            <ac:spMk id="2" creationId="{CFE75451-6A4B-484B-9ED1-353CCE25B0F4}"/>
          </ac:spMkLst>
        </pc:spChg>
      </pc:sldChg>
      <pc:sldChg chg="modSp mod">
        <pc:chgData name="Singh, Amrit" userId="193900bb-3852-4986-93e1-5b46d0dec78f" providerId="ADAL" clId="{C89C291B-B26D-4737-B14B-0508E6EF909A}" dt="2023-01-27T01:26:33.890" v="38" actId="27636"/>
        <pc:sldMkLst>
          <pc:docMk/>
          <pc:sldMk cId="1713219598" sldId="257"/>
        </pc:sldMkLst>
        <pc:spChg chg="mod">
          <ac:chgData name="Singh, Amrit" userId="193900bb-3852-4986-93e1-5b46d0dec78f" providerId="ADAL" clId="{C89C291B-B26D-4737-B14B-0508E6EF909A}" dt="2023-01-27T01:26:33.890" v="38" actId="27636"/>
          <ac:spMkLst>
            <pc:docMk/>
            <pc:sldMk cId="1713219598" sldId="257"/>
            <ac:spMk id="3" creationId="{5671D7E5-EF66-4BCD-8DAA-E9061157F0BE}"/>
          </ac:spMkLst>
        </pc:spChg>
      </pc:sldChg>
      <pc:sldChg chg="modSp mod">
        <pc:chgData name="Singh, Amrit" userId="193900bb-3852-4986-93e1-5b46d0dec78f" providerId="ADAL" clId="{C89C291B-B26D-4737-B14B-0508E6EF909A}" dt="2023-01-27T01:26:51.020" v="41"/>
        <pc:sldMkLst>
          <pc:docMk/>
          <pc:sldMk cId="379728094" sldId="262"/>
        </pc:sldMkLst>
        <pc:spChg chg="mod">
          <ac:chgData name="Singh, Amrit" userId="193900bb-3852-4986-93e1-5b46d0dec78f" providerId="ADAL" clId="{C89C291B-B26D-4737-B14B-0508E6EF909A}" dt="2023-01-27T01:26:51.020" v="41"/>
          <ac:spMkLst>
            <pc:docMk/>
            <pc:sldMk cId="379728094" sldId="262"/>
            <ac:spMk id="2" creationId="{B1FE5F11-B7B9-4B80-8C6A-A8A7A7190B77}"/>
          </ac:spMkLst>
        </pc:spChg>
      </pc:sldChg>
      <pc:sldChg chg="addSp delSp modSp mod ord">
        <pc:chgData name="Singh, Amrit" userId="193900bb-3852-4986-93e1-5b46d0dec78f" providerId="ADAL" clId="{C89C291B-B26D-4737-B14B-0508E6EF909A}" dt="2023-01-27T01:45:10.329" v="284" actId="20577"/>
        <pc:sldMkLst>
          <pc:docMk/>
          <pc:sldMk cId="1408730361" sldId="276"/>
        </pc:sldMkLst>
        <pc:spChg chg="mod">
          <ac:chgData name="Singh, Amrit" userId="193900bb-3852-4986-93e1-5b46d0dec78f" providerId="ADAL" clId="{C89C291B-B26D-4737-B14B-0508E6EF909A}" dt="2023-01-27T01:45:10.329" v="284" actId="20577"/>
          <ac:spMkLst>
            <pc:docMk/>
            <pc:sldMk cId="1408730361" sldId="276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1:44:31.268" v="190" actId="1076"/>
          <ac:picMkLst>
            <pc:docMk/>
            <pc:sldMk cId="1408730361" sldId="276"/>
            <ac:picMk id="4" creationId="{0A808F83-831F-9CD6-D22B-9C9D642DB519}"/>
          </ac:picMkLst>
        </pc:picChg>
        <pc:picChg chg="del">
          <ac:chgData name="Singh, Amrit" userId="193900bb-3852-4986-93e1-5b46d0dec78f" providerId="ADAL" clId="{C89C291B-B26D-4737-B14B-0508E6EF909A}" dt="2023-01-27T01:44:23.978" v="187" actId="478"/>
          <ac:picMkLst>
            <pc:docMk/>
            <pc:sldMk cId="1408730361" sldId="276"/>
            <ac:picMk id="13" creationId="{6A02005D-FA28-66F9-D9EA-641382A1F223}"/>
          </ac:picMkLst>
        </pc:picChg>
      </pc:sldChg>
      <pc:sldChg chg="modSp mod ord">
        <pc:chgData name="Singh, Amrit" userId="193900bb-3852-4986-93e1-5b46d0dec78f" providerId="ADAL" clId="{C89C291B-B26D-4737-B14B-0508E6EF909A}" dt="2023-01-27T01:29:24.903" v="161"/>
        <pc:sldMkLst>
          <pc:docMk/>
          <pc:sldMk cId="629928692" sldId="281"/>
        </pc:sldMkLst>
        <pc:spChg chg="mod">
          <ac:chgData name="Singh, Amrit" userId="193900bb-3852-4986-93e1-5b46d0dec78f" providerId="ADAL" clId="{C89C291B-B26D-4737-B14B-0508E6EF909A}" dt="2023-01-27T01:29:18.920" v="159"/>
          <ac:spMkLst>
            <pc:docMk/>
            <pc:sldMk cId="629928692" sldId="281"/>
            <ac:spMk id="2" creationId="{B1FE5F11-B7B9-4B80-8C6A-A8A7A7190B77}"/>
          </ac:spMkLst>
        </pc:spChg>
      </pc:sldChg>
      <pc:sldChg chg="addSp delSp modSp mod">
        <pc:chgData name="Singh, Amrit" userId="193900bb-3852-4986-93e1-5b46d0dec78f" providerId="ADAL" clId="{C89C291B-B26D-4737-B14B-0508E6EF909A}" dt="2023-01-27T02:05:36.066" v="536" actId="1076"/>
        <pc:sldMkLst>
          <pc:docMk/>
          <pc:sldMk cId="2915760995" sldId="282"/>
        </pc:sldMkLst>
        <pc:spChg chg="mod">
          <ac:chgData name="Singh, Amrit" userId="193900bb-3852-4986-93e1-5b46d0dec78f" providerId="ADAL" clId="{C89C291B-B26D-4737-B14B-0508E6EF909A}" dt="2023-01-27T02:01:58.763" v="529" actId="20577"/>
          <ac:spMkLst>
            <pc:docMk/>
            <pc:sldMk cId="2915760995" sldId="282"/>
            <ac:spMk id="3" creationId="{3E5FEE2D-79E5-4C1D-8BF7-EE619CA7039A}"/>
          </ac:spMkLst>
        </pc:spChg>
        <pc:picChg chg="add del mod">
          <ac:chgData name="Singh, Amrit" userId="193900bb-3852-4986-93e1-5b46d0dec78f" providerId="ADAL" clId="{C89C291B-B26D-4737-B14B-0508E6EF909A}" dt="2023-01-27T02:05:28.416" v="534" actId="478"/>
          <ac:picMkLst>
            <pc:docMk/>
            <pc:sldMk cId="2915760995" sldId="282"/>
            <ac:picMk id="4" creationId="{8689E056-6975-7B0F-5856-491C903422D9}"/>
          </ac:picMkLst>
        </pc:picChg>
        <pc:picChg chg="add mod">
          <ac:chgData name="Singh, Amrit" userId="193900bb-3852-4986-93e1-5b46d0dec78f" providerId="ADAL" clId="{C89C291B-B26D-4737-B14B-0508E6EF909A}" dt="2023-01-27T02:05:36.066" v="536" actId="1076"/>
          <ac:picMkLst>
            <pc:docMk/>
            <pc:sldMk cId="2915760995" sldId="282"/>
            <ac:picMk id="6" creationId="{37021F49-9479-80E1-3915-81E8E6270118}"/>
          </ac:picMkLst>
        </pc:picChg>
        <pc:picChg chg="del">
          <ac:chgData name="Singh, Amrit" userId="193900bb-3852-4986-93e1-5b46d0dec78f" providerId="ADAL" clId="{C89C291B-B26D-4737-B14B-0508E6EF909A}" dt="2023-01-27T01:55:24.782" v="460" actId="478"/>
          <ac:picMkLst>
            <pc:docMk/>
            <pc:sldMk cId="2915760995" sldId="282"/>
            <ac:picMk id="11" creationId="{7B18A806-2A53-A135-D002-323866BFC1BE}"/>
          </ac:picMkLst>
        </pc:picChg>
      </pc:sldChg>
      <pc:sldChg chg="modSp mod">
        <pc:chgData name="Singh, Amrit" userId="193900bb-3852-4986-93e1-5b46d0dec78f" providerId="ADAL" clId="{C89C291B-B26D-4737-B14B-0508E6EF909A}" dt="2023-01-27T01:51:33.030" v="442"/>
        <pc:sldMkLst>
          <pc:docMk/>
          <pc:sldMk cId="3966900556" sldId="298"/>
        </pc:sldMkLst>
        <pc:spChg chg="mod">
          <ac:chgData name="Singh, Amrit" userId="193900bb-3852-4986-93e1-5b46d0dec78f" providerId="ADAL" clId="{C89C291B-B26D-4737-B14B-0508E6EF909A}" dt="2023-01-27T01:51:33.030" v="442"/>
          <ac:spMkLst>
            <pc:docMk/>
            <pc:sldMk cId="3966900556" sldId="298"/>
            <ac:spMk id="2" creationId="{B1FE5F11-B7B9-4B80-8C6A-A8A7A7190B77}"/>
          </ac:spMkLst>
        </pc:spChg>
      </pc:sldChg>
      <pc:sldChg chg="del">
        <pc:chgData name="Singh, Amrit" userId="193900bb-3852-4986-93e1-5b46d0dec78f" providerId="ADAL" clId="{C89C291B-B26D-4737-B14B-0508E6EF909A}" dt="2023-01-27T02:05:39.463" v="537" actId="47"/>
        <pc:sldMkLst>
          <pc:docMk/>
          <pc:sldMk cId="551782617" sldId="300"/>
        </pc:sldMkLst>
      </pc:sldChg>
      <pc:sldChg chg="del">
        <pc:chgData name="Singh, Amrit" userId="193900bb-3852-4986-93e1-5b46d0dec78f" providerId="ADAL" clId="{C89C291B-B26D-4737-B14B-0508E6EF909A}" dt="2023-01-27T02:05:39.463" v="537" actId="47"/>
        <pc:sldMkLst>
          <pc:docMk/>
          <pc:sldMk cId="3632670216" sldId="301"/>
        </pc:sldMkLst>
      </pc:sldChg>
      <pc:sldChg chg="addSp delSp modSp mod">
        <pc:chgData name="Singh, Amrit" userId="193900bb-3852-4986-93e1-5b46d0dec78f" providerId="ADAL" clId="{C89C291B-B26D-4737-B14B-0508E6EF909A}" dt="2023-01-27T02:05:58.241" v="543" actId="1076"/>
        <pc:sldMkLst>
          <pc:docMk/>
          <pc:sldMk cId="1285447663" sldId="302"/>
        </pc:sldMkLst>
        <pc:picChg chg="add mod">
          <ac:chgData name="Singh, Amrit" userId="193900bb-3852-4986-93e1-5b46d0dec78f" providerId="ADAL" clId="{C89C291B-B26D-4737-B14B-0508E6EF909A}" dt="2023-01-27T02:05:58.241" v="543" actId="1076"/>
          <ac:picMkLst>
            <pc:docMk/>
            <pc:sldMk cId="1285447663" sldId="302"/>
            <ac:picMk id="4" creationId="{1D6A0959-DE5C-99E6-ACDA-159BFD8C2241}"/>
          </ac:picMkLst>
        </pc:picChg>
        <pc:picChg chg="del">
          <ac:chgData name="Singh, Amrit" userId="193900bb-3852-4986-93e1-5b46d0dec78f" providerId="ADAL" clId="{C89C291B-B26D-4737-B14B-0508E6EF909A}" dt="2023-01-27T02:05:43.951" v="538" actId="478"/>
          <ac:picMkLst>
            <pc:docMk/>
            <pc:sldMk cId="1285447663" sldId="302"/>
            <ac:picMk id="14" creationId="{3C7BDE14-85DF-4329-B945-992201B70A83}"/>
          </ac:picMkLst>
        </pc:picChg>
      </pc:sldChg>
      <pc:sldChg chg="addSp delSp modSp mod">
        <pc:chgData name="Singh, Amrit" userId="193900bb-3852-4986-93e1-5b46d0dec78f" providerId="ADAL" clId="{C89C291B-B26D-4737-B14B-0508E6EF909A}" dt="2023-01-27T02:10:00.546" v="671" actId="1076"/>
        <pc:sldMkLst>
          <pc:docMk/>
          <pc:sldMk cId="4069120785" sldId="305"/>
        </pc:sldMkLst>
        <pc:spChg chg="mod">
          <ac:chgData name="Singh, Amrit" userId="193900bb-3852-4986-93e1-5b46d0dec78f" providerId="ADAL" clId="{C89C291B-B26D-4737-B14B-0508E6EF909A}" dt="2023-01-27T02:09:44.753" v="667" actId="20577"/>
          <ac:spMkLst>
            <pc:docMk/>
            <pc:sldMk cId="4069120785" sldId="305"/>
            <ac:spMk id="3" creationId="{3E5FEE2D-79E5-4C1D-8BF7-EE619CA7039A}"/>
          </ac:spMkLst>
        </pc:spChg>
        <pc:picChg chg="add del mod">
          <ac:chgData name="Singh, Amrit" userId="193900bb-3852-4986-93e1-5b46d0dec78f" providerId="ADAL" clId="{C89C291B-B26D-4737-B14B-0508E6EF909A}" dt="2023-01-27T02:09:47.415" v="669" actId="478"/>
          <ac:picMkLst>
            <pc:docMk/>
            <pc:sldMk cId="4069120785" sldId="305"/>
            <ac:picMk id="4" creationId="{D2D4A3FD-321D-7662-53F5-B77B70FF3829}"/>
          </ac:picMkLst>
        </pc:picChg>
        <pc:picChg chg="add mod">
          <ac:chgData name="Singh, Amrit" userId="193900bb-3852-4986-93e1-5b46d0dec78f" providerId="ADAL" clId="{C89C291B-B26D-4737-B14B-0508E6EF909A}" dt="2023-01-27T02:10:00.546" v="671" actId="1076"/>
          <ac:picMkLst>
            <pc:docMk/>
            <pc:sldMk cId="4069120785" sldId="305"/>
            <ac:picMk id="6" creationId="{3CB4EC4C-7C1B-AF1D-2910-411884DE80C7}"/>
          </ac:picMkLst>
        </pc:picChg>
        <pc:picChg chg="del">
          <ac:chgData name="Singh, Amrit" userId="193900bb-3852-4986-93e1-5b46d0dec78f" providerId="ADAL" clId="{C89C291B-B26D-4737-B14B-0508E6EF909A}" dt="2023-01-27T02:08:13.553" v="547" actId="478"/>
          <ac:picMkLst>
            <pc:docMk/>
            <pc:sldMk cId="4069120785" sldId="305"/>
            <ac:picMk id="12" creationId="{F040D95F-BEE9-13BF-2A81-3966630F3578}"/>
          </ac:picMkLst>
        </pc:picChg>
      </pc:sldChg>
      <pc:sldChg chg="del">
        <pc:chgData name="Singh, Amrit" userId="193900bb-3852-4986-93e1-5b46d0dec78f" providerId="ADAL" clId="{C89C291B-B26D-4737-B14B-0508E6EF909A}" dt="2023-01-27T02:08:44.715" v="607" actId="47"/>
        <pc:sldMkLst>
          <pc:docMk/>
          <pc:sldMk cId="3968883960" sldId="306"/>
        </pc:sldMkLst>
      </pc:sldChg>
      <pc:sldChg chg="addSp delSp modSp mod">
        <pc:chgData name="Singh, Amrit" userId="193900bb-3852-4986-93e1-5b46d0dec78f" providerId="ADAL" clId="{C89C291B-B26D-4737-B14B-0508E6EF909A}" dt="2023-01-27T02:11:06.181" v="706" actId="1076"/>
        <pc:sldMkLst>
          <pc:docMk/>
          <pc:sldMk cId="665813935" sldId="307"/>
        </pc:sldMkLst>
        <pc:spChg chg="mod">
          <ac:chgData name="Singh, Amrit" userId="193900bb-3852-4986-93e1-5b46d0dec78f" providerId="ADAL" clId="{C89C291B-B26D-4737-B14B-0508E6EF909A}" dt="2023-01-27T02:10:23.261" v="702" actId="20577"/>
          <ac:spMkLst>
            <pc:docMk/>
            <pc:sldMk cId="665813935" sldId="307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11:06.181" v="706" actId="1076"/>
          <ac:picMkLst>
            <pc:docMk/>
            <pc:sldMk cId="665813935" sldId="307"/>
            <ac:picMk id="4" creationId="{72E3BAF8-8906-138E-DE50-FA06AF945B25}"/>
          </ac:picMkLst>
        </pc:picChg>
        <pc:picChg chg="del mod">
          <ac:chgData name="Singh, Amrit" userId="193900bb-3852-4986-93e1-5b46d0dec78f" providerId="ADAL" clId="{C89C291B-B26D-4737-B14B-0508E6EF909A}" dt="2023-01-27T02:10:53.997" v="704" actId="478"/>
          <ac:picMkLst>
            <pc:docMk/>
            <pc:sldMk cId="665813935" sldId="307"/>
            <ac:picMk id="10" creationId="{B7E4F7A8-3E2C-B60C-5BBF-4565C5C4AFD3}"/>
          </ac:picMkLst>
        </pc:picChg>
      </pc:sldChg>
      <pc:sldChg chg="addSp delSp modSp mod">
        <pc:chgData name="Singh, Amrit" userId="193900bb-3852-4986-93e1-5b46d0dec78f" providerId="ADAL" clId="{C89C291B-B26D-4737-B14B-0508E6EF909A}" dt="2023-01-27T02:12:17.882" v="781" actId="20577"/>
        <pc:sldMkLst>
          <pc:docMk/>
          <pc:sldMk cId="715859781" sldId="308"/>
        </pc:sldMkLst>
        <pc:spChg chg="mod">
          <ac:chgData name="Singh, Amrit" userId="193900bb-3852-4986-93e1-5b46d0dec78f" providerId="ADAL" clId="{C89C291B-B26D-4737-B14B-0508E6EF909A}" dt="2023-01-27T02:12:17.882" v="781" actId="20577"/>
          <ac:spMkLst>
            <pc:docMk/>
            <pc:sldMk cId="715859781" sldId="308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11:59.075" v="709" actId="1076"/>
          <ac:picMkLst>
            <pc:docMk/>
            <pc:sldMk cId="715859781" sldId="308"/>
            <ac:picMk id="4" creationId="{2C9CD3FF-7311-5502-054F-3F7D599D4016}"/>
          </ac:picMkLst>
        </pc:picChg>
        <pc:picChg chg="del">
          <ac:chgData name="Singh, Amrit" userId="193900bb-3852-4986-93e1-5b46d0dec78f" providerId="ADAL" clId="{C89C291B-B26D-4737-B14B-0508E6EF909A}" dt="2023-01-27T02:11:56.689" v="707" actId="478"/>
          <ac:picMkLst>
            <pc:docMk/>
            <pc:sldMk cId="715859781" sldId="308"/>
            <ac:picMk id="10" creationId="{C3CD1FD5-CC17-FE11-21B3-078B8F06533C}"/>
          </ac:picMkLst>
        </pc:picChg>
      </pc:sldChg>
      <pc:sldChg chg="modSp mod">
        <pc:chgData name="Singh, Amrit" userId="193900bb-3852-4986-93e1-5b46d0dec78f" providerId="ADAL" clId="{C89C291B-B26D-4737-B14B-0508E6EF909A}" dt="2023-01-27T02:06:22.334" v="546"/>
        <pc:sldMkLst>
          <pc:docMk/>
          <pc:sldMk cId="730200059" sldId="321"/>
        </pc:sldMkLst>
        <pc:spChg chg="mod">
          <ac:chgData name="Singh, Amrit" userId="193900bb-3852-4986-93e1-5b46d0dec78f" providerId="ADAL" clId="{C89C291B-B26D-4737-B14B-0508E6EF909A}" dt="2023-01-27T02:06:22.334" v="546"/>
          <ac:spMkLst>
            <pc:docMk/>
            <pc:sldMk cId="730200059" sldId="321"/>
            <ac:spMk id="2" creationId="{B1FE5F11-B7B9-4B80-8C6A-A8A7A7190B77}"/>
          </ac:spMkLst>
        </pc:spChg>
      </pc:sldChg>
      <pc:sldChg chg="addSp delSp mod">
        <pc:chgData name="Singh, Amrit" userId="193900bb-3852-4986-93e1-5b46d0dec78f" providerId="ADAL" clId="{C89C291B-B26D-4737-B14B-0508E6EF909A}" dt="2023-01-27T01:32:32.914" v="163" actId="22"/>
        <pc:sldMkLst>
          <pc:docMk/>
          <pc:sldMk cId="999203115" sldId="325"/>
        </pc:sldMkLst>
        <pc:picChg chg="add">
          <ac:chgData name="Singh, Amrit" userId="193900bb-3852-4986-93e1-5b46d0dec78f" providerId="ADAL" clId="{C89C291B-B26D-4737-B14B-0508E6EF909A}" dt="2023-01-27T01:32:32.914" v="163" actId="22"/>
          <ac:picMkLst>
            <pc:docMk/>
            <pc:sldMk cId="999203115" sldId="325"/>
            <ac:picMk id="4" creationId="{503320C3-BBA8-557E-6644-30F5FC78F3FE}"/>
          </ac:picMkLst>
        </pc:picChg>
        <pc:picChg chg="del">
          <ac:chgData name="Singh, Amrit" userId="193900bb-3852-4986-93e1-5b46d0dec78f" providerId="ADAL" clId="{C89C291B-B26D-4737-B14B-0508E6EF909A}" dt="2023-01-27T01:32:32.447" v="162" actId="478"/>
          <ac:picMkLst>
            <pc:docMk/>
            <pc:sldMk cId="999203115" sldId="325"/>
            <ac:picMk id="10" creationId="{C8A77038-D2B2-901F-DFD4-C55A900405A1}"/>
          </ac:picMkLst>
        </pc:picChg>
      </pc:sldChg>
      <pc:sldChg chg="addSp delSp modSp mod">
        <pc:chgData name="Singh, Amrit" userId="193900bb-3852-4986-93e1-5b46d0dec78f" providerId="ADAL" clId="{C89C291B-B26D-4737-B14B-0508E6EF909A}" dt="2023-01-27T01:35:04.877" v="179" actId="1076"/>
        <pc:sldMkLst>
          <pc:docMk/>
          <pc:sldMk cId="3565680775" sldId="328"/>
        </pc:sldMkLst>
        <pc:spChg chg="mod">
          <ac:chgData name="Singh, Amrit" userId="193900bb-3852-4986-93e1-5b46d0dec78f" providerId="ADAL" clId="{C89C291B-B26D-4737-B14B-0508E6EF909A}" dt="2023-01-27T01:34:41.987" v="175" actId="20577"/>
          <ac:spMkLst>
            <pc:docMk/>
            <pc:sldMk cId="3565680775" sldId="328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1:35:04.877" v="179" actId="1076"/>
          <ac:picMkLst>
            <pc:docMk/>
            <pc:sldMk cId="3565680775" sldId="328"/>
            <ac:picMk id="4" creationId="{B0692D16-3C6D-93A8-C893-5C33AE07EDA0}"/>
          </ac:picMkLst>
        </pc:picChg>
        <pc:picChg chg="del mod">
          <ac:chgData name="Singh, Amrit" userId="193900bb-3852-4986-93e1-5b46d0dec78f" providerId="ADAL" clId="{C89C291B-B26D-4737-B14B-0508E6EF909A}" dt="2023-01-27T01:34:44.461" v="177" actId="478"/>
          <ac:picMkLst>
            <pc:docMk/>
            <pc:sldMk cId="3565680775" sldId="328"/>
            <ac:picMk id="5" creationId="{9FE63053-4EA4-014F-727D-CCA73473E2C0}"/>
          </ac:picMkLst>
        </pc:picChg>
      </pc:sldChg>
      <pc:sldChg chg="addSp delSp modSp mod ord">
        <pc:chgData name="Singh, Amrit" userId="193900bb-3852-4986-93e1-5b46d0dec78f" providerId="ADAL" clId="{C89C291B-B26D-4737-B14B-0508E6EF909A}" dt="2023-01-27T01:47:41.182" v="372" actId="1076"/>
        <pc:sldMkLst>
          <pc:docMk/>
          <pc:sldMk cId="240206762" sldId="329"/>
        </pc:sldMkLst>
        <pc:spChg chg="mod">
          <ac:chgData name="Singh, Amrit" userId="193900bb-3852-4986-93e1-5b46d0dec78f" providerId="ADAL" clId="{C89C291B-B26D-4737-B14B-0508E6EF909A}" dt="2023-01-27T01:33:45.964" v="164" actId="20577"/>
          <ac:spMkLst>
            <pc:docMk/>
            <pc:sldMk cId="240206762" sldId="329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1:47:06.219" v="366" actId="478"/>
          <ac:picMkLst>
            <pc:docMk/>
            <pc:sldMk cId="240206762" sldId="329"/>
            <ac:picMk id="4" creationId="{25996767-C16B-381C-A8C2-A35F86D93A25}"/>
          </ac:picMkLst>
        </pc:picChg>
        <pc:picChg chg="add mod">
          <ac:chgData name="Singh, Amrit" userId="193900bb-3852-4986-93e1-5b46d0dec78f" providerId="ADAL" clId="{C89C291B-B26D-4737-B14B-0508E6EF909A}" dt="2023-01-27T01:47:30.171" v="370" actId="1076"/>
          <ac:picMkLst>
            <pc:docMk/>
            <pc:sldMk cId="240206762" sldId="329"/>
            <ac:picMk id="5" creationId="{DAC7FE3B-CE22-2EBF-B50E-239ABBE3FA12}"/>
          </ac:picMkLst>
        </pc:picChg>
        <pc:picChg chg="add mod">
          <ac:chgData name="Singh, Amrit" userId="193900bb-3852-4986-93e1-5b46d0dec78f" providerId="ADAL" clId="{C89C291B-B26D-4737-B14B-0508E6EF909A}" dt="2023-01-27T01:47:41.182" v="372" actId="1076"/>
          <ac:picMkLst>
            <pc:docMk/>
            <pc:sldMk cId="240206762" sldId="329"/>
            <ac:picMk id="10" creationId="{C3EB1D19-4210-3515-AF0C-63B5A8670755}"/>
          </ac:picMkLst>
        </pc:picChg>
      </pc:sldChg>
      <pc:sldChg chg="ord">
        <pc:chgData name="Singh, Amrit" userId="193900bb-3852-4986-93e1-5b46d0dec78f" providerId="ADAL" clId="{C89C291B-B26D-4737-B14B-0508E6EF909A}" dt="2023-01-27T01:43:21.518" v="186"/>
        <pc:sldMkLst>
          <pc:docMk/>
          <pc:sldMk cId="917994349" sldId="330"/>
        </pc:sldMkLst>
      </pc:sldChg>
      <pc:sldChg chg="addSp delSp modSp mod">
        <pc:chgData name="Singh, Amrit" userId="193900bb-3852-4986-93e1-5b46d0dec78f" providerId="ADAL" clId="{C89C291B-B26D-4737-B14B-0508E6EF909A}" dt="2023-01-27T01:50:19.942" v="437" actId="1076"/>
        <pc:sldMkLst>
          <pc:docMk/>
          <pc:sldMk cId="2507450916" sldId="331"/>
        </pc:sldMkLst>
        <pc:spChg chg="mod">
          <ac:chgData name="Singh, Amrit" userId="193900bb-3852-4986-93e1-5b46d0dec78f" providerId="ADAL" clId="{C89C291B-B26D-4737-B14B-0508E6EF909A}" dt="2023-01-27T01:50:03.447" v="435"/>
          <ac:spMkLst>
            <pc:docMk/>
            <pc:sldMk cId="2507450916" sldId="331"/>
            <ac:spMk id="3" creationId="{3E5FEE2D-79E5-4C1D-8BF7-EE619CA7039A}"/>
          </ac:spMkLst>
        </pc:spChg>
        <pc:graphicFrameChg chg="add del mod">
          <ac:chgData name="Singh, Amrit" userId="193900bb-3852-4986-93e1-5b46d0dec78f" providerId="ADAL" clId="{C89C291B-B26D-4737-B14B-0508E6EF909A}" dt="2023-01-27T01:50:03.437" v="433"/>
          <ac:graphicFrameMkLst>
            <pc:docMk/>
            <pc:sldMk cId="2507450916" sldId="331"/>
            <ac:graphicFrameMk id="2" creationId="{B1D39E5A-A434-EB3D-EFF8-71C0D7525CC4}"/>
          </ac:graphicFrameMkLst>
        </pc:graphicFrameChg>
        <pc:picChg chg="del">
          <ac:chgData name="Singh, Amrit" userId="193900bb-3852-4986-93e1-5b46d0dec78f" providerId="ADAL" clId="{C89C291B-B26D-4737-B14B-0508E6EF909A}" dt="2023-01-27T01:49:22.327" v="373" actId="478"/>
          <ac:picMkLst>
            <pc:docMk/>
            <pc:sldMk cId="2507450916" sldId="331"/>
            <ac:picMk id="5" creationId="{7B9ECB11-DA40-96DA-441C-5F025C707FBD}"/>
          </ac:picMkLst>
        </pc:picChg>
        <pc:picChg chg="add mod">
          <ac:chgData name="Singh, Amrit" userId="193900bb-3852-4986-93e1-5b46d0dec78f" providerId="ADAL" clId="{C89C291B-B26D-4737-B14B-0508E6EF909A}" dt="2023-01-27T01:50:19.942" v="437" actId="1076"/>
          <ac:picMkLst>
            <pc:docMk/>
            <pc:sldMk cId="2507450916" sldId="331"/>
            <ac:picMk id="6" creationId="{E15850E0-82D5-14B7-D7B7-B22DE2BC3FF5}"/>
          </ac:picMkLst>
        </pc:picChg>
      </pc:sldChg>
      <pc:sldChg chg="addSp delSp modSp add mod ord">
        <pc:chgData name="Singh, Amrit" userId="193900bb-3852-4986-93e1-5b46d0dec78f" providerId="ADAL" clId="{C89C291B-B26D-4737-B14B-0508E6EF909A}" dt="2023-01-27T01:28:44.011" v="156" actId="20577"/>
        <pc:sldMkLst>
          <pc:docMk/>
          <pc:sldMk cId="2289319394" sldId="332"/>
        </pc:sldMkLst>
        <pc:spChg chg="mod">
          <ac:chgData name="Singh, Amrit" userId="193900bb-3852-4986-93e1-5b46d0dec78f" providerId="ADAL" clId="{C89C291B-B26D-4737-B14B-0508E6EF909A}" dt="2023-01-27T01:28:44.011" v="156" actId="20577"/>
          <ac:spMkLst>
            <pc:docMk/>
            <pc:sldMk cId="2289319394" sldId="332"/>
            <ac:spMk id="3" creationId="{3E5FEE2D-79E5-4C1D-8BF7-EE619CA7039A}"/>
          </ac:spMkLst>
        </pc:spChg>
        <pc:spChg chg="mod ord">
          <ac:chgData name="Singh, Amrit" userId="193900bb-3852-4986-93e1-5b46d0dec78f" providerId="ADAL" clId="{C89C291B-B26D-4737-B14B-0508E6EF909A}" dt="2023-01-27T01:28:27.619" v="134" actId="20577"/>
          <ac:spMkLst>
            <pc:docMk/>
            <pc:sldMk cId="2289319394" sldId="332"/>
            <ac:spMk id="5" creationId="{9F120328-3D0E-8661-EB07-1EF13BF51585}"/>
          </ac:spMkLst>
        </pc:spChg>
        <pc:picChg chg="add">
          <ac:chgData name="Singh, Amrit" userId="193900bb-3852-4986-93e1-5b46d0dec78f" providerId="ADAL" clId="{C89C291B-B26D-4737-B14B-0508E6EF909A}" dt="2023-01-27T01:28:05.172" v="106" actId="22"/>
          <ac:picMkLst>
            <pc:docMk/>
            <pc:sldMk cId="2289319394" sldId="332"/>
            <ac:picMk id="4" creationId="{7415306E-A5F4-9BA2-E605-B8B5F2AFAEF4}"/>
          </ac:picMkLst>
        </pc:picChg>
        <pc:picChg chg="del mod">
          <ac:chgData name="Singh, Amrit" userId="193900bb-3852-4986-93e1-5b46d0dec78f" providerId="ADAL" clId="{C89C291B-B26D-4737-B14B-0508E6EF909A}" dt="2023-01-27T01:27:57.972" v="105" actId="478"/>
          <ac:picMkLst>
            <pc:docMk/>
            <pc:sldMk cId="2289319394" sldId="332"/>
            <ac:picMk id="12" creationId="{687859D3-4B78-BD03-574E-62A7843AD9A2}"/>
          </ac:picMkLst>
        </pc:picChg>
      </pc:sldChg>
      <pc:sldChg chg="add">
        <pc:chgData name="Singh, Amrit" userId="193900bb-3852-4986-93e1-5b46d0dec78f" providerId="ADAL" clId="{C89C291B-B26D-4737-B14B-0508E6EF909A}" dt="2023-01-27T01:35:39.192" v="180"/>
        <pc:sldMkLst>
          <pc:docMk/>
          <pc:sldMk cId="2000230586" sldId="333"/>
        </pc:sldMkLst>
      </pc:sldChg>
      <pc:sldChg chg="addSp delSp modSp add mod">
        <pc:chgData name="Singh, Amrit" userId="193900bb-3852-4986-93e1-5b46d0dec78f" providerId="ADAL" clId="{C89C291B-B26D-4737-B14B-0508E6EF909A}" dt="2023-01-27T01:46:31.231" v="365" actId="1076"/>
        <pc:sldMkLst>
          <pc:docMk/>
          <pc:sldMk cId="1541745323" sldId="334"/>
        </pc:sldMkLst>
        <pc:spChg chg="mod">
          <ac:chgData name="Singh, Amrit" userId="193900bb-3852-4986-93e1-5b46d0dec78f" providerId="ADAL" clId="{C89C291B-B26D-4737-B14B-0508E6EF909A}" dt="2023-01-27T01:46:13.208" v="363" actId="5793"/>
          <ac:spMkLst>
            <pc:docMk/>
            <pc:sldMk cId="1541745323" sldId="334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1:45:54.540" v="286" actId="478"/>
          <ac:picMkLst>
            <pc:docMk/>
            <pc:sldMk cId="1541745323" sldId="334"/>
            <ac:picMk id="4" creationId="{0A808F83-831F-9CD6-D22B-9C9D642DB519}"/>
          </ac:picMkLst>
        </pc:picChg>
        <pc:picChg chg="add mod">
          <ac:chgData name="Singh, Amrit" userId="193900bb-3852-4986-93e1-5b46d0dec78f" providerId="ADAL" clId="{C89C291B-B26D-4737-B14B-0508E6EF909A}" dt="2023-01-27T01:46:31.231" v="365" actId="1076"/>
          <ac:picMkLst>
            <pc:docMk/>
            <pc:sldMk cId="1541745323" sldId="334"/>
            <ac:picMk id="5" creationId="{194E1011-46A4-B14E-05C0-E4F88A6177C3}"/>
          </ac:picMkLst>
        </pc:picChg>
      </pc:sldChg>
      <pc:sldChg chg="add del">
        <pc:chgData name="Singh, Amrit" userId="193900bb-3852-4986-93e1-5b46d0dec78f" providerId="ADAL" clId="{C89C291B-B26D-4737-B14B-0508E6EF909A}" dt="2023-01-27T01:50:48.484" v="439" actId="47"/>
        <pc:sldMkLst>
          <pc:docMk/>
          <pc:sldMk cId="378239798" sldId="335"/>
        </pc:sldMkLst>
      </pc:sldChg>
      <pc:sldChg chg="add">
        <pc:chgData name="Singh, Amrit" userId="193900bb-3852-4986-93e1-5b46d0dec78f" providerId="ADAL" clId="{C89C291B-B26D-4737-B14B-0508E6EF909A}" dt="2023-01-27T02:09:19.950" v="608"/>
        <pc:sldMkLst>
          <pc:docMk/>
          <pc:sldMk cId="1447287024" sldId="335"/>
        </pc:sldMkLst>
      </pc:sldChg>
      <pc:sldChg chg="addSp delSp modSp add mod">
        <pc:chgData name="Singh, Amrit" userId="193900bb-3852-4986-93e1-5b46d0dec78f" providerId="ADAL" clId="{C89C291B-B26D-4737-B14B-0508E6EF909A}" dt="2023-01-27T02:14:38.932" v="950" actId="20577"/>
        <pc:sldMkLst>
          <pc:docMk/>
          <pc:sldMk cId="1588158937" sldId="336"/>
        </pc:sldMkLst>
        <pc:spChg chg="mod">
          <ac:chgData name="Singh, Amrit" userId="193900bb-3852-4986-93e1-5b46d0dec78f" providerId="ADAL" clId="{C89C291B-B26D-4737-B14B-0508E6EF909A}" dt="2023-01-27T02:14:38.932" v="950" actId="20577"/>
          <ac:spMkLst>
            <pc:docMk/>
            <pc:sldMk cId="1588158937" sldId="336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2:13:37.588" v="783" actId="478"/>
          <ac:picMkLst>
            <pc:docMk/>
            <pc:sldMk cId="1588158937" sldId="336"/>
            <ac:picMk id="4" creationId="{2C9CD3FF-7311-5502-054F-3F7D599D4016}"/>
          </ac:picMkLst>
        </pc:picChg>
        <pc:picChg chg="add mod">
          <ac:chgData name="Singh, Amrit" userId="193900bb-3852-4986-93e1-5b46d0dec78f" providerId="ADAL" clId="{C89C291B-B26D-4737-B14B-0508E6EF909A}" dt="2023-01-27T02:13:44.449" v="786" actId="1076"/>
          <ac:picMkLst>
            <pc:docMk/>
            <pc:sldMk cId="1588158937" sldId="336"/>
            <ac:picMk id="5" creationId="{70F63C4A-A60D-0C2E-B0D8-D73643D3EF4A}"/>
          </ac:picMkLst>
        </pc:picChg>
      </pc:sldChg>
      <pc:sldChg chg="modSp add mod ord">
        <pc:chgData name="Singh, Amrit" userId="193900bb-3852-4986-93e1-5b46d0dec78f" providerId="ADAL" clId="{C89C291B-B26D-4737-B14B-0508E6EF909A}" dt="2023-01-27T02:15:43.562" v="956"/>
        <pc:sldMkLst>
          <pc:docMk/>
          <pc:sldMk cId="20487000" sldId="337"/>
        </pc:sldMkLst>
        <pc:spChg chg="mod">
          <ac:chgData name="Singh, Amrit" userId="193900bb-3852-4986-93e1-5b46d0dec78f" providerId="ADAL" clId="{C89C291B-B26D-4737-B14B-0508E6EF909A}" dt="2023-01-27T02:15:43.562" v="956"/>
          <ac:spMkLst>
            <pc:docMk/>
            <pc:sldMk cId="20487000" sldId="337"/>
            <ac:spMk id="2" creationId="{B1FE5F11-B7B9-4B80-8C6A-A8A7A7190B77}"/>
          </ac:spMkLst>
        </pc:spChg>
      </pc:sldChg>
      <pc:sldChg chg="addSp delSp modSp add mod ord">
        <pc:chgData name="Singh, Amrit" userId="193900bb-3852-4986-93e1-5b46d0dec78f" providerId="ADAL" clId="{C89C291B-B26D-4737-B14B-0508E6EF909A}" dt="2023-01-27T02:27:06.452" v="1063" actId="1076"/>
        <pc:sldMkLst>
          <pc:docMk/>
          <pc:sldMk cId="3111965669" sldId="338"/>
        </pc:sldMkLst>
        <pc:spChg chg="mod">
          <ac:chgData name="Singh, Amrit" userId="193900bb-3852-4986-93e1-5b46d0dec78f" providerId="ADAL" clId="{C89C291B-B26D-4737-B14B-0508E6EF909A}" dt="2023-01-27T02:26:54.849" v="1059" actId="20577"/>
          <ac:spMkLst>
            <pc:docMk/>
            <pc:sldMk cId="3111965669" sldId="338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27:06.452" v="1063" actId="1076"/>
          <ac:picMkLst>
            <pc:docMk/>
            <pc:sldMk cId="3111965669" sldId="338"/>
            <ac:picMk id="4" creationId="{45D89A74-EFA4-997F-1EC4-C6D230C020C6}"/>
          </ac:picMkLst>
        </pc:picChg>
        <pc:picChg chg="del">
          <ac:chgData name="Singh, Amrit" userId="193900bb-3852-4986-93e1-5b46d0dec78f" providerId="ADAL" clId="{C89C291B-B26D-4737-B14B-0508E6EF909A}" dt="2023-01-27T02:26:56.856" v="1060" actId="478"/>
          <ac:picMkLst>
            <pc:docMk/>
            <pc:sldMk cId="3111965669" sldId="338"/>
            <ac:picMk id="5" creationId="{70F63C4A-A60D-0C2E-B0D8-D73643D3EF4A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29:15.277" v="1198" actId="20577"/>
        <pc:sldMkLst>
          <pc:docMk/>
          <pc:sldMk cId="3476097105" sldId="339"/>
        </pc:sldMkLst>
        <pc:spChg chg="mod">
          <ac:chgData name="Singh, Amrit" userId="193900bb-3852-4986-93e1-5b46d0dec78f" providerId="ADAL" clId="{C89C291B-B26D-4737-B14B-0508E6EF909A}" dt="2023-01-27T02:29:15.277" v="1198" actId="20577"/>
          <ac:spMkLst>
            <pc:docMk/>
            <pc:sldMk cId="3476097105" sldId="339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28:32.298" v="1067" actId="1076"/>
          <ac:picMkLst>
            <pc:docMk/>
            <pc:sldMk cId="3476097105" sldId="339"/>
            <ac:picMk id="4" creationId="{81AA616D-207E-7937-82C4-C1312C62F5F5}"/>
          </ac:picMkLst>
        </pc:picChg>
        <pc:picChg chg="del">
          <ac:chgData name="Singh, Amrit" userId="193900bb-3852-4986-93e1-5b46d0dec78f" providerId="ADAL" clId="{C89C291B-B26D-4737-B14B-0508E6EF909A}" dt="2023-01-27T02:27:08.722" v="1064" actId="478"/>
          <ac:picMkLst>
            <pc:docMk/>
            <pc:sldMk cId="3476097105" sldId="339"/>
            <ac:picMk id="5" creationId="{70F63C4A-A60D-0C2E-B0D8-D73643D3EF4A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31:44.193" v="1307" actId="20577"/>
        <pc:sldMkLst>
          <pc:docMk/>
          <pc:sldMk cId="22361920" sldId="340"/>
        </pc:sldMkLst>
        <pc:spChg chg="mod">
          <ac:chgData name="Singh, Amrit" userId="193900bb-3852-4986-93e1-5b46d0dec78f" providerId="ADAL" clId="{C89C291B-B26D-4737-B14B-0508E6EF909A}" dt="2023-01-27T02:31:44.193" v="1307" actId="20577"/>
          <ac:spMkLst>
            <pc:docMk/>
            <pc:sldMk cId="22361920" sldId="340"/>
            <ac:spMk id="3" creationId="{3E5FEE2D-79E5-4C1D-8BF7-EE619CA7039A}"/>
          </ac:spMkLst>
        </pc:spChg>
        <pc:spChg chg="add mod">
          <ac:chgData name="Singh, Amrit" userId="193900bb-3852-4986-93e1-5b46d0dec78f" providerId="ADAL" clId="{C89C291B-B26D-4737-B14B-0508E6EF909A}" dt="2023-01-27T02:31:09.364" v="1206" actId="571"/>
          <ac:spMkLst>
            <pc:docMk/>
            <pc:sldMk cId="22361920" sldId="340"/>
            <ac:spMk id="6" creationId="{2D88CB19-2B95-6D93-5756-8DF823CB9E02}"/>
          </ac:spMkLst>
        </pc:spChg>
        <pc:picChg chg="add mod">
          <ac:chgData name="Singh, Amrit" userId="193900bb-3852-4986-93e1-5b46d0dec78f" providerId="ADAL" clId="{C89C291B-B26D-4737-B14B-0508E6EF909A}" dt="2023-01-27T02:31:06.158" v="1202" actId="1076"/>
          <ac:picMkLst>
            <pc:docMk/>
            <pc:sldMk cId="22361920" sldId="340"/>
            <ac:picMk id="4" creationId="{FAAC86DA-7DFD-157A-EB53-0DBF684202BC}"/>
          </ac:picMkLst>
        </pc:picChg>
        <pc:picChg chg="del">
          <ac:chgData name="Singh, Amrit" userId="193900bb-3852-4986-93e1-5b46d0dec78f" providerId="ADAL" clId="{C89C291B-B26D-4737-B14B-0508E6EF909A}" dt="2023-01-27T02:31:01.564" v="1199" actId="478"/>
          <ac:picMkLst>
            <pc:docMk/>
            <pc:sldMk cId="22361920" sldId="340"/>
            <ac:picMk id="5" creationId="{70F63C4A-A60D-0C2E-B0D8-D73643D3EF4A}"/>
          </ac:picMkLst>
        </pc:picChg>
        <pc:picChg chg="add mod">
          <ac:chgData name="Singh, Amrit" userId="193900bb-3852-4986-93e1-5b46d0dec78f" providerId="ADAL" clId="{C89C291B-B26D-4737-B14B-0508E6EF909A}" dt="2023-01-27T02:31:09.364" v="1206" actId="571"/>
          <ac:picMkLst>
            <pc:docMk/>
            <pc:sldMk cId="22361920" sldId="340"/>
            <ac:picMk id="10" creationId="{C0255B5D-2161-22AE-3B93-99CD5779A2C4}"/>
          </ac:picMkLst>
        </pc:picChg>
      </pc:sldChg>
      <pc:sldChg chg="modSp add mod">
        <pc:chgData name="Singh, Amrit" userId="193900bb-3852-4986-93e1-5b46d0dec78f" providerId="ADAL" clId="{C89C291B-B26D-4737-B14B-0508E6EF909A}" dt="2023-01-27T02:33:10.074" v="1377"/>
        <pc:sldMkLst>
          <pc:docMk/>
          <pc:sldMk cId="967309530" sldId="341"/>
        </pc:sldMkLst>
        <pc:spChg chg="mod">
          <ac:chgData name="Singh, Amrit" userId="193900bb-3852-4986-93e1-5b46d0dec78f" providerId="ADAL" clId="{C89C291B-B26D-4737-B14B-0508E6EF909A}" dt="2023-01-27T02:33:10.074" v="1377"/>
          <ac:spMkLst>
            <pc:docMk/>
            <pc:sldMk cId="967309530" sldId="341"/>
            <ac:spMk id="2" creationId="{B1FE5F11-B7B9-4B80-8C6A-A8A7A7190B77}"/>
          </ac:spMkLst>
        </pc:spChg>
      </pc:sldChg>
      <pc:sldChg chg="addSp delSp modSp add mod">
        <pc:chgData name="Singh, Amrit" userId="193900bb-3852-4986-93e1-5b46d0dec78f" providerId="ADAL" clId="{C89C291B-B26D-4737-B14B-0508E6EF909A}" dt="2023-01-27T02:32:22.031" v="1367" actId="1076"/>
        <pc:sldMkLst>
          <pc:docMk/>
          <pc:sldMk cId="1258985858" sldId="342"/>
        </pc:sldMkLst>
        <pc:spChg chg="mod">
          <ac:chgData name="Singh, Amrit" userId="193900bb-3852-4986-93e1-5b46d0dec78f" providerId="ADAL" clId="{C89C291B-B26D-4737-B14B-0508E6EF909A}" dt="2023-01-27T02:32:08.506" v="1362" actId="20577"/>
          <ac:spMkLst>
            <pc:docMk/>
            <pc:sldMk cId="1258985858" sldId="342"/>
            <ac:spMk id="3" creationId="{3E5FEE2D-79E5-4C1D-8BF7-EE619CA7039A}"/>
          </ac:spMkLst>
        </pc:spChg>
        <pc:picChg chg="del mod">
          <ac:chgData name="Singh, Amrit" userId="193900bb-3852-4986-93e1-5b46d0dec78f" providerId="ADAL" clId="{C89C291B-B26D-4737-B14B-0508E6EF909A}" dt="2023-01-27T02:32:16.727" v="1364" actId="478"/>
          <ac:picMkLst>
            <pc:docMk/>
            <pc:sldMk cId="1258985858" sldId="342"/>
            <ac:picMk id="4" creationId="{FAAC86DA-7DFD-157A-EB53-0DBF684202BC}"/>
          </ac:picMkLst>
        </pc:picChg>
        <pc:picChg chg="add mod">
          <ac:chgData name="Singh, Amrit" userId="193900bb-3852-4986-93e1-5b46d0dec78f" providerId="ADAL" clId="{C89C291B-B26D-4737-B14B-0508E6EF909A}" dt="2023-01-27T02:32:22.031" v="1367" actId="1076"/>
          <ac:picMkLst>
            <pc:docMk/>
            <pc:sldMk cId="1258985858" sldId="342"/>
            <ac:picMk id="5" creationId="{D0A398FE-6190-52B8-2506-AB4B79DCD28D}"/>
          </ac:picMkLst>
        </pc:picChg>
      </pc:sldChg>
      <pc:sldChg chg="addSp delSp modSp add mod ord">
        <pc:chgData name="Singh, Amrit" userId="193900bb-3852-4986-93e1-5b46d0dec78f" providerId="ADAL" clId="{C89C291B-B26D-4737-B14B-0508E6EF909A}" dt="2023-01-27T02:34:27.904" v="1423" actId="1076"/>
        <pc:sldMkLst>
          <pc:docMk/>
          <pc:sldMk cId="3824729803" sldId="343"/>
        </pc:sldMkLst>
        <pc:spChg chg="mod">
          <ac:chgData name="Singh, Amrit" userId="193900bb-3852-4986-93e1-5b46d0dec78f" providerId="ADAL" clId="{C89C291B-B26D-4737-B14B-0508E6EF909A}" dt="2023-01-27T02:34:17.738" v="1419" actId="20577"/>
          <ac:spMkLst>
            <pc:docMk/>
            <pc:sldMk cId="3824729803" sldId="343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34:27.904" v="1423" actId="1076"/>
          <ac:picMkLst>
            <pc:docMk/>
            <pc:sldMk cId="3824729803" sldId="343"/>
            <ac:picMk id="4" creationId="{A568612E-A3D1-1A17-7776-3F7F28AD95C1}"/>
          </ac:picMkLst>
        </pc:picChg>
        <pc:picChg chg="del mod">
          <ac:chgData name="Singh, Amrit" userId="193900bb-3852-4986-93e1-5b46d0dec78f" providerId="ADAL" clId="{C89C291B-B26D-4737-B14B-0508E6EF909A}" dt="2023-01-27T02:34:25.375" v="1421" actId="478"/>
          <ac:picMkLst>
            <pc:docMk/>
            <pc:sldMk cId="3824729803" sldId="343"/>
            <ac:picMk id="5" creationId="{D0A398FE-6190-52B8-2506-AB4B79DCD28D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36:09.055" v="1473" actId="20577"/>
        <pc:sldMkLst>
          <pc:docMk/>
          <pc:sldMk cId="1237367219" sldId="344"/>
        </pc:sldMkLst>
        <pc:spChg chg="mod">
          <ac:chgData name="Singh, Amrit" userId="193900bb-3852-4986-93e1-5b46d0dec78f" providerId="ADAL" clId="{C89C291B-B26D-4737-B14B-0508E6EF909A}" dt="2023-01-27T02:36:09.055" v="1473" actId="20577"/>
          <ac:spMkLst>
            <pc:docMk/>
            <pc:sldMk cId="1237367219" sldId="344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2:35:50.231" v="1425" actId="478"/>
          <ac:picMkLst>
            <pc:docMk/>
            <pc:sldMk cId="1237367219" sldId="344"/>
            <ac:picMk id="4" creationId="{A568612E-A3D1-1A17-7776-3F7F28AD95C1}"/>
          </ac:picMkLst>
        </pc:picChg>
        <pc:picChg chg="add mod">
          <ac:chgData name="Singh, Amrit" userId="193900bb-3852-4986-93e1-5b46d0dec78f" providerId="ADAL" clId="{C89C291B-B26D-4737-B14B-0508E6EF909A}" dt="2023-01-27T02:35:57.894" v="1427" actId="1076"/>
          <ac:picMkLst>
            <pc:docMk/>
            <pc:sldMk cId="1237367219" sldId="344"/>
            <ac:picMk id="5" creationId="{28DAA410-7DC5-72B0-DCCB-CB884A24DF2B}"/>
          </ac:picMkLst>
        </pc:picChg>
      </pc:sldChg>
      <pc:sldChg chg="addSp delSp modSp add mod ord">
        <pc:chgData name="Singh, Amrit" userId="193900bb-3852-4986-93e1-5b46d0dec78f" providerId="ADAL" clId="{C89C291B-B26D-4737-B14B-0508E6EF909A}" dt="2023-01-27T02:39:04.241" v="1543" actId="1076"/>
        <pc:sldMkLst>
          <pc:docMk/>
          <pc:sldMk cId="1331160438" sldId="345"/>
        </pc:sldMkLst>
        <pc:spChg chg="mod">
          <ac:chgData name="Singh, Amrit" userId="193900bb-3852-4986-93e1-5b46d0dec78f" providerId="ADAL" clId="{C89C291B-B26D-4737-B14B-0508E6EF909A}" dt="2023-01-27T02:38:49.583" v="1539" actId="20577"/>
          <ac:spMkLst>
            <pc:docMk/>
            <pc:sldMk cId="1331160438" sldId="345"/>
            <ac:spMk id="3" creationId="{3E5FEE2D-79E5-4C1D-8BF7-EE619CA7039A}"/>
          </ac:spMkLst>
        </pc:spChg>
        <pc:picChg chg="add del mod">
          <ac:chgData name="Singh, Amrit" userId="193900bb-3852-4986-93e1-5b46d0dec78f" providerId="ADAL" clId="{C89C291B-B26D-4737-B14B-0508E6EF909A}" dt="2023-01-27T02:39:00.668" v="1541" actId="478"/>
          <ac:picMkLst>
            <pc:docMk/>
            <pc:sldMk cId="1331160438" sldId="345"/>
            <ac:picMk id="4" creationId="{18DA21D4-2337-4E19-6685-198715A927B9}"/>
          </ac:picMkLst>
        </pc:picChg>
        <pc:picChg chg="del">
          <ac:chgData name="Singh, Amrit" userId="193900bb-3852-4986-93e1-5b46d0dec78f" providerId="ADAL" clId="{C89C291B-B26D-4737-B14B-0508E6EF909A}" dt="2023-01-27T02:38:17.661" v="1475" actId="478"/>
          <ac:picMkLst>
            <pc:docMk/>
            <pc:sldMk cId="1331160438" sldId="345"/>
            <ac:picMk id="5" creationId="{28DAA410-7DC5-72B0-DCCB-CB884A24DF2B}"/>
          </ac:picMkLst>
        </pc:picChg>
        <pc:picChg chg="add mod">
          <ac:chgData name="Singh, Amrit" userId="193900bb-3852-4986-93e1-5b46d0dec78f" providerId="ADAL" clId="{C89C291B-B26D-4737-B14B-0508E6EF909A}" dt="2023-01-27T02:39:04.241" v="1543" actId="1076"/>
          <ac:picMkLst>
            <pc:docMk/>
            <pc:sldMk cId="1331160438" sldId="345"/>
            <ac:picMk id="10" creationId="{D76F1AC4-51F3-26AB-6560-6C2542442037}"/>
          </ac:picMkLst>
        </pc:picChg>
      </pc:sldChg>
      <pc:sldChg chg="modSp add mod">
        <pc:chgData name="Singh, Amrit" userId="193900bb-3852-4986-93e1-5b46d0dec78f" providerId="ADAL" clId="{C89C291B-B26D-4737-B14B-0508E6EF909A}" dt="2023-01-27T02:38:37.489" v="1531" actId="20577"/>
        <pc:sldMkLst>
          <pc:docMk/>
          <pc:sldMk cId="3565641148" sldId="346"/>
        </pc:sldMkLst>
        <pc:spChg chg="mod">
          <ac:chgData name="Singh, Amrit" userId="193900bb-3852-4986-93e1-5b46d0dec78f" providerId="ADAL" clId="{C89C291B-B26D-4737-B14B-0508E6EF909A}" dt="2023-01-27T02:38:37.489" v="1531" actId="20577"/>
          <ac:spMkLst>
            <pc:docMk/>
            <pc:sldMk cId="3565641148" sldId="346"/>
            <ac:spMk id="3" creationId="{3E5FEE2D-79E5-4C1D-8BF7-EE619CA7039A}"/>
          </ac:spMkLst>
        </pc:spChg>
      </pc:sldChg>
      <pc:sldChg chg="addSp delSp modSp add mod">
        <pc:chgData name="Singh, Amrit" userId="193900bb-3852-4986-93e1-5b46d0dec78f" providerId="ADAL" clId="{C89C291B-B26D-4737-B14B-0508E6EF909A}" dt="2023-01-27T02:39:42.997" v="1571" actId="20577"/>
        <pc:sldMkLst>
          <pc:docMk/>
          <pc:sldMk cId="1644657175" sldId="347"/>
        </pc:sldMkLst>
        <pc:spChg chg="mod">
          <ac:chgData name="Singh, Amrit" userId="193900bb-3852-4986-93e1-5b46d0dec78f" providerId="ADAL" clId="{C89C291B-B26D-4737-B14B-0508E6EF909A}" dt="2023-01-27T02:39:42.997" v="1571" actId="20577"/>
          <ac:spMkLst>
            <pc:docMk/>
            <pc:sldMk cId="1644657175" sldId="347"/>
            <ac:spMk id="3" creationId="{3E5FEE2D-79E5-4C1D-8BF7-EE619CA7039A}"/>
          </ac:spMkLst>
        </pc:spChg>
        <pc:picChg chg="add">
          <ac:chgData name="Singh, Amrit" userId="193900bb-3852-4986-93e1-5b46d0dec78f" providerId="ADAL" clId="{C89C291B-B26D-4737-B14B-0508E6EF909A}" dt="2023-01-27T02:39:37.123" v="1546" actId="22"/>
          <ac:picMkLst>
            <pc:docMk/>
            <pc:sldMk cId="1644657175" sldId="347"/>
            <ac:picMk id="4" creationId="{CD872BF8-D4BF-ED72-5236-48BD2F59E5CC}"/>
          </ac:picMkLst>
        </pc:picChg>
        <pc:picChg chg="del">
          <ac:chgData name="Singh, Amrit" userId="193900bb-3852-4986-93e1-5b46d0dec78f" providerId="ADAL" clId="{C89C291B-B26D-4737-B14B-0508E6EF909A}" dt="2023-01-27T02:39:32.037" v="1545" actId="478"/>
          <ac:picMkLst>
            <pc:docMk/>
            <pc:sldMk cId="1644657175" sldId="347"/>
            <ac:picMk id="10" creationId="{D76F1AC4-51F3-26AB-6560-6C2542442037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40:47.184" v="1603" actId="20577"/>
        <pc:sldMkLst>
          <pc:docMk/>
          <pc:sldMk cId="910204442" sldId="348"/>
        </pc:sldMkLst>
        <pc:spChg chg="mod">
          <ac:chgData name="Singh, Amrit" userId="193900bb-3852-4986-93e1-5b46d0dec78f" providerId="ADAL" clId="{C89C291B-B26D-4737-B14B-0508E6EF909A}" dt="2023-01-27T02:40:47.184" v="1603" actId="20577"/>
          <ac:spMkLst>
            <pc:docMk/>
            <pc:sldMk cId="910204442" sldId="348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2:40:25.494" v="1573" actId="478"/>
          <ac:picMkLst>
            <pc:docMk/>
            <pc:sldMk cId="910204442" sldId="348"/>
            <ac:picMk id="4" creationId="{CD872BF8-D4BF-ED72-5236-48BD2F59E5CC}"/>
          </ac:picMkLst>
        </pc:picChg>
        <pc:picChg chg="add mod">
          <ac:chgData name="Singh, Amrit" userId="193900bb-3852-4986-93e1-5b46d0dec78f" providerId="ADAL" clId="{C89C291B-B26D-4737-B14B-0508E6EF909A}" dt="2023-01-27T02:40:39.262" v="1577" actId="1076"/>
          <ac:picMkLst>
            <pc:docMk/>
            <pc:sldMk cId="910204442" sldId="348"/>
            <ac:picMk id="5" creationId="{A8D0195C-1970-7609-B2E4-9268FA90E5FA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44:41.228" v="1722" actId="1076"/>
        <pc:sldMkLst>
          <pc:docMk/>
          <pc:sldMk cId="3028517109" sldId="349"/>
        </pc:sldMkLst>
        <pc:spChg chg="mod">
          <ac:chgData name="Singh, Amrit" userId="193900bb-3852-4986-93e1-5b46d0dec78f" providerId="ADAL" clId="{C89C291B-B26D-4737-B14B-0508E6EF909A}" dt="2023-01-27T02:44:30.723" v="1719" actId="20577"/>
          <ac:spMkLst>
            <pc:docMk/>
            <pc:sldMk cId="3028517109" sldId="349"/>
            <ac:spMk id="3" creationId="{3E5FEE2D-79E5-4C1D-8BF7-EE619CA7039A}"/>
          </ac:spMkLst>
        </pc:spChg>
        <pc:picChg chg="del">
          <ac:chgData name="Singh, Amrit" userId="193900bb-3852-4986-93e1-5b46d0dec78f" providerId="ADAL" clId="{C89C291B-B26D-4737-B14B-0508E6EF909A}" dt="2023-01-27T02:40:28.065" v="1575" actId="478"/>
          <ac:picMkLst>
            <pc:docMk/>
            <pc:sldMk cId="3028517109" sldId="349"/>
            <ac:picMk id="4" creationId="{CD872BF8-D4BF-ED72-5236-48BD2F59E5CC}"/>
          </ac:picMkLst>
        </pc:picChg>
        <pc:picChg chg="add mod">
          <ac:chgData name="Singh, Amrit" userId="193900bb-3852-4986-93e1-5b46d0dec78f" providerId="ADAL" clId="{C89C291B-B26D-4737-B14B-0508E6EF909A}" dt="2023-01-27T02:44:41.228" v="1722" actId="1076"/>
          <ac:picMkLst>
            <pc:docMk/>
            <pc:sldMk cId="3028517109" sldId="349"/>
            <ac:picMk id="5" creationId="{5BC56230-E20A-D38B-CF67-41EBC620C5BE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45:33.545" v="1796" actId="20577"/>
        <pc:sldMkLst>
          <pc:docMk/>
          <pc:sldMk cId="1154219447" sldId="350"/>
        </pc:sldMkLst>
        <pc:spChg chg="mod">
          <ac:chgData name="Singh, Amrit" userId="193900bb-3852-4986-93e1-5b46d0dec78f" providerId="ADAL" clId="{C89C291B-B26D-4737-B14B-0508E6EF909A}" dt="2023-01-27T02:45:33.545" v="1796" actId="20577"/>
          <ac:spMkLst>
            <pc:docMk/>
            <pc:sldMk cId="1154219447" sldId="350"/>
            <ac:spMk id="3" creationId="{3E5FEE2D-79E5-4C1D-8BF7-EE619CA7039A}"/>
          </ac:spMkLst>
        </pc:spChg>
        <pc:picChg chg="add mod">
          <ac:chgData name="Singh, Amrit" userId="193900bb-3852-4986-93e1-5b46d0dec78f" providerId="ADAL" clId="{C89C291B-B26D-4737-B14B-0508E6EF909A}" dt="2023-01-27T02:45:16.334" v="1727" actId="1076"/>
          <ac:picMkLst>
            <pc:docMk/>
            <pc:sldMk cId="1154219447" sldId="350"/>
            <ac:picMk id="4" creationId="{D91787CA-C2A4-3AE1-C89F-985158B50A32}"/>
          </ac:picMkLst>
        </pc:picChg>
        <pc:picChg chg="del">
          <ac:chgData name="Singh, Amrit" userId="193900bb-3852-4986-93e1-5b46d0dec78f" providerId="ADAL" clId="{C89C291B-B26D-4737-B14B-0508E6EF909A}" dt="2023-01-27T02:45:11.750" v="1724" actId="478"/>
          <ac:picMkLst>
            <pc:docMk/>
            <pc:sldMk cId="1154219447" sldId="350"/>
            <ac:picMk id="5" creationId="{5BC56230-E20A-D38B-CF67-41EBC620C5BE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46:23.762" v="1838" actId="1076"/>
        <pc:sldMkLst>
          <pc:docMk/>
          <pc:sldMk cId="2286673012" sldId="351"/>
        </pc:sldMkLst>
        <pc:spChg chg="mod">
          <ac:chgData name="Singh, Amrit" userId="193900bb-3852-4986-93e1-5b46d0dec78f" providerId="ADAL" clId="{C89C291B-B26D-4737-B14B-0508E6EF909A}" dt="2023-01-27T02:45:45.252" v="1834" actId="20577"/>
          <ac:spMkLst>
            <pc:docMk/>
            <pc:sldMk cId="2286673012" sldId="351"/>
            <ac:spMk id="3" creationId="{3E5FEE2D-79E5-4C1D-8BF7-EE619CA7039A}"/>
          </ac:spMkLst>
        </pc:spChg>
        <pc:picChg chg="del mod">
          <ac:chgData name="Singh, Amrit" userId="193900bb-3852-4986-93e1-5b46d0dec78f" providerId="ADAL" clId="{C89C291B-B26D-4737-B14B-0508E6EF909A}" dt="2023-01-27T02:46:20.420" v="1836" actId="478"/>
          <ac:picMkLst>
            <pc:docMk/>
            <pc:sldMk cId="2286673012" sldId="351"/>
            <ac:picMk id="4" creationId="{D91787CA-C2A4-3AE1-C89F-985158B50A32}"/>
          </ac:picMkLst>
        </pc:picChg>
        <pc:picChg chg="add mod">
          <ac:chgData name="Singh, Amrit" userId="193900bb-3852-4986-93e1-5b46d0dec78f" providerId="ADAL" clId="{C89C291B-B26D-4737-B14B-0508E6EF909A}" dt="2023-01-27T02:46:23.762" v="1838" actId="1076"/>
          <ac:picMkLst>
            <pc:docMk/>
            <pc:sldMk cId="2286673012" sldId="351"/>
            <ac:picMk id="5" creationId="{68E253B3-5A1D-7823-FFE8-D74B9320A631}"/>
          </ac:picMkLst>
        </pc:picChg>
      </pc:sldChg>
      <pc:sldChg chg="addSp delSp modSp add mod">
        <pc:chgData name="Singh, Amrit" userId="193900bb-3852-4986-93e1-5b46d0dec78f" providerId="ADAL" clId="{C89C291B-B26D-4737-B14B-0508E6EF909A}" dt="2023-01-27T02:47:54.573" v="1912" actId="20577"/>
        <pc:sldMkLst>
          <pc:docMk/>
          <pc:sldMk cId="3056588765" sldId="352"/>
        </pc:sldMkLst>
        <pc:spChg chg="mod">
          <ac:chgData name="Singh, Amrit" userId="193900bb-3852-4986-93e1-5b46d0dec78f" providerId="ADAL" clId="{C89C291B-B26D-4737-B14B-0508E6EF909A}" dt="2023-01-27T02:47:54.573" v="1912" actId="20577"/>
          <ac:spMkLst>
            <pc:docMk/>
            <pc:sldMk cId="3056588765" sldId="352"/>
            <ac:spMk id="3" creationId="{3E5FEE2D-79E5-4C1D-8BF7-EE619CA7039A}"/>
          </ac:spMkLst>
        </pc:spChg>
        <pc:picChg chg="add">
          <ac:chgData name="Singh, Amrit" userId="193900bb-3852-4986-93e1-5b46d0dec78f" providerId="ADAL" clId="{C89C291B-B26D-4737-B14B-0508E6EF909A}" dt="2023-01-27T02:47:39.139" v="1905" actId="22"/>
          <ac:picMkLst>
            <pc:docMk/>
            <pc:sldMk cId="3056588765" sldId="352"/>
            <ac:picMk id="4" creationId="{319A6DA5-7407-E6B3-EC6D-DE965897D80B}"/>
          </ac:picMkLst>
        </pc:picChg>
        <pc:picChg chg="del mod">
          <ac:chgData name="Singh, Amrit" userId="193900bb-3852-4986-93e1-5b46d0dec78f" providerId="ADAL" clId="{C89C291B-B26D-4737-B14B-0508E6EF909A}" dt="2023-01-27T02:47:30.458" v="1904" actId="478"/>
          <ac:picMkLst>
            <pc:docMk/>
            <pc:sldMk cId="3056588765" sldId="352"/>
            <ac:picMk id="5" creationId="{68E253B3-5A1D-7823-FFE8-D74B9320A6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980" y="3871609"/>
            <a:ext cx="5034832" cy="1685433"/>
          </a:xfrm>
        </p:spPr>
        <p:txBody>
          <a:bodyPr/>
          <a:lstStyle/>
          <a:p>
            <a:r>
              <a:rPr lang="en-US" dirty="0"/>
              <a:t>Module 3 Challenge Lab - Creating a Static Website for the Cafe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Made for Professor Lanham A. by Amrit Singh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 the bucket name and </a:t>
            </a:r>
            <a:r>
              <a:rPr lang="en-US" dirty="0" err="1"/>
              <a:t>aws</a:t>
            </a:r>
            <a:r>
              <a:rPr lang="en-US" dirty="0"/>
              <a:t> region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E16ED0-0B52-7C41-89F4-8241486A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83670"/>
            <a:ext cx="7841660" cy="39856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AE8085-C37D-0BCC-25C4-2DD28227ED80}"/>
              </a:ext>
            </a:extLst>
          </p:cNvPr>
          <p:cNvSpPr/>
          <p:nvPr/>
        </p:nvSpPr>
        <p:spPr>
          <a:xfrm>
            <a:off x="2491098" y="3560666"/>
            <a:ext cx="5388305" cy="3303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5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acl</a:t>
            </a:r>
            <a:r>
              <a:rPr lang="en-US" dirty="0"/>
              <a:t> enabled setting and choose bucket owner preferred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ABF4C6-6D71-CE4D-8676-11CD6FCB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09" y="1819072"/>
            <a:ext cx="8534920" cy="396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Uncheck block public access setting and acknowledge the settings and then click create bucket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495E4-210C-7F50-0D8B-6826343F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01" y="1874555"/>
            <a:ext cx="5563999" cy="3683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D0C0F-9C59-0BCF-C3B0-2F9FB0E4E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01" y="5558000"/>
            <a:ext cx="5563999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Choose the bucket and then select properties and then click on edit tags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F9878-F3F4-BD14-0493-CFCA950F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90" y="1958447"/>
            <a:ext cx="8838850" cy="4130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624DE-5C5A-9D49-4F5D-438AE4E1779B}"/>
              </a:ext>
            </a:extLst>
          </p:cNvPr>
          <p:cNvSpPr/>
          <p:nvPr/>
        </p:nvSpPr>
        <p:spPr>
          <a:xfrm>
            <a:off x="10028903" y="5358581"/>
            <a:ext cx="383108" cy="1671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22172CF-C3EA-9FC1-1A8C-6FE2000D7FEA}"/>
              </a:ext>
            </a:extLst>
          </p:cNvPr>
          <p:cNvSpPr/>
          <p:nvPr/>
        </p:nvSpPr>
        <p:spPr>
          <a:xfrm>
            <a:off x="8024930" y="3820738"/>
            <a:ext cx="2593910" cy="804280"/>
          </a:xfrm>
          <a:prstGeom prst="wedgeRectCallout">
            <a:avLst>
              <a:gd name="adj1" fmla="val 32062"/>
              <a:gd name="adj2" fmla="val 144091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Edit</a:t>
            </a:r>
          </a:p>
        </p:txBody>
      </p:sp>
    </p:spTree>
    <p:extLst>
      <p:ext uri="{BB962C8B-B14F-4D97-AF65-F5344CB8AC3E}">
        <p14:creationId xmlns:p14="http://schemas.microsoft.com/office/powerpoint/2010/main" val="383515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on add tags with key – Department and value – marketing and then save changes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320C3-BBA8-557E-6644-30F5FC78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5" y="2148729"/>
            <a:ext cx="587552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0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properties on Static website hosting click on edit button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94D37-3725-1009-49B3-740413D3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6894"/>
            <a:ext cx="10515600" cy="98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Update the relevant details in the static website hosting as per the screenshot and then click on save changes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92D16-3C6D-93A8-C893-5C33AE07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442" y="1828267"/>
            <a:ext cx="572311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8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3 : Enabling access to the objects</a:t>
            </a:r>
          </a:p>
        </p:txBody>
      </p:sp>
    </p:spTree>
    <p:extLst>
      <p:ext uri="{BB962C8B-B14F-4D97-AF65-F5344CB8AC3E}">
        <p14:creationId xmlns:p14="http://schemas.microsoft.com/office/powerpoint/2010/main" val="200023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Under the bucket settings in objects click on upload button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892EB-4300-8154-3EE4-D8705FD97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1853915"/>
            <a:ext cx="8192210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Drag and drop the files and folders in the upload box and click upload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08F83-831F-9CD6-D22B-9C9D642D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9" y="1784577"/>
            <a:ext cx="10885251" cy="39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413" y="2490281"/>
            <a:ext cx="5155659" cy="3686783"/>
          </a:xfrm>
        </p:spPr>
        <p:txBody>
          <a:bodyPr>
            <a:normAutofit/>
          </a:bodyPr>
          <a:lstStyle/>
          <a:p>
            <a:r>
              <a:rPr lang="en-US" dirty="0"/>
              <a:t>Accessing the AWS management console</a:t>
            </a:r>
          </a:p>
          <a:p>
            <a:r>
              <a:rPr lang="en-US" dirty="0"/>
              <a:t>Task 1: Extracting the files that you need for this lab</a:t>
            </a:r>
          </a:p>
          <a:p>
            <a:r>
              <a:rPr lang="en-US" dirty="0"/>
              <a:t>Task 2: Creating an S3 bucket to host your static website</a:t>
            </a:r>
          </a:p>
          <a:p>
            <a:r>
              <a:rPr lang="en-US" dirty="0"/>
              <a:t>Task 3: Uploading content to your S3 bucket</a:t>
            </a:r>
          </a:p>
          <a:p>
            <a:r>
              <a:rPr lang="en-US" dirty="0"/>
              <a:t>Task 4: Creating a bucket policy to grant public read access</a:t>
            </a:r>
          </a:p>
          <a:p>
            <a:r>
              <a:rPr lang="en-US" dirty="0"/>
              <a:t>Task 5: Enabling versioning on the S3 bucket</a:t>
            </a:r>
          </a:p>
          <a:p>
            <a:r>
              <a:rPr lang="en-US" dirty="0"/>
              <a:t>Task 6: Setting lifecycle policies</a:t>
            </a:r>
          </a:p>
          <a:p>
            <a:r>
              <a:rPr lang="en-US" dirty="0"/>
              <a:t>Task 7: Enabling cross-Region replication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Folder should look like this after uploading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E1011-46A4-B14E-05C0-E4F88A617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1690688"/>
            <a:ext cx="8192210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Copy the static website endpoint in the browser but error 404 would come up because of bucket permissions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7FE3B-CE22-2EBF-B50E-239ABBE3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32" y="1771230"/>
            <a:ext cx="10515600" cy="2031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B1D19-4210-3515-AF0C-63B5A867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48" y="4313265"/>
            <a:ext cx="7414903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aws</a:t>
            </a:r>
            <a:r>
              <a:rPr lang="en-US" dirty="0"/>
              <a:t> labs page click on details &gt; </a:t>
            </a:r>
            <a:r>
              <a:rPr lang="en-US" dirty="0" err="1"/>
              <a:t>aws</a:t>
            </a:r>
            <a:r>
              <a:rPr lang="en-US" dirty="0"/>
              <a:t>: show&gt; 	Access the multiple choice questions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850E0-82D5-14B7-D7B7-B22DE2BC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55" y="1947021"/>
            <a:ext cx="858086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50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4: Creating a bucket policy to grant public read access</a:t>
            </a:r>
          </a:p>
        </p:txBody>
      </p:sp>
    </p:spTree>
    <p:extLst>
      <p:ext uri="{BB962C8B-B14F-4D97-AF65-F5344CB8AC3E}">
        <p14:creationId xmlns:p14="http://schemas.microsoft.com/office/powerpoint/2010/main" val="396690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Add a bucket policy to make objects accessible via internet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1F49-9479-80E1-3915-81E8E627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59" y="1940914"/>
            <a:ext cx="7628281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6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 refreshing the webpage again we can see that the page loads up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A0959-DE5C-99E6-ACDA-159BFD8C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1" y="1690688"/>
            <a:ext cx="8465758" cy="46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4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5: Enabling versioning on the S3 bucket</a:t>
            </a:r>
          </a:p>
        </p:txBody>
      </p:sp>
    </p:spTree>
    <p:extLst>
      <p:ext uri="{BB962C8B-B14F-4D97-AF65-F5344CB8AC3E}">
        <p14:creationId xmlns:p14="http://schemas.microsoft.com/office/powerpoint/2010/main" val="73020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s3 bucket enable bucket versioning under properties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4EC4C-7C1B-AF1D-2910-411884DE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84" y="1831132"/>
            <a:ext cx="5913632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index.html file in notepad++ and make the changes as mentioned in </a:t>
            </a:r>
            <a:r>
              <a:rPr lang="en-US" dirty="0" err="1"/>
              <a:t>aws</a:t>
            </a:r>
            <a:r>
              <a:rPr lang="en-US" dirty="0"/>
              <a:t> labs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4A3FD-321D-7662-53F5-B77B70FF3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09" y="1614251"/>
            <a:ext cx="6714287" cy="4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UPLOAD THE NEW INDEX.HTML FILE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3BAF8-8906-138E-DE50-FA06AF94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51" y="1690688"/>
            <a:ext cx="8519898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aws</a:t>
            </a:r>
            <a:r>
              <a:rPr lang="en-US" dirty="0"/>
              <a:t> labs click on start lab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DCF91C4-860B-4545-E849-4AD8BC46E14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AD46B-67B6-B06E-CC96-9FE00E0A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399"/>
            <a:ext cx="10515600" cy="48893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36BA10-3456-2E7B-A480-4DB833862EBE}"/>
              </a:ext>
            </a:extLst>
          </p:cNvPr>
          <p:cNvSpPr/>
          <p:nvPr/>
        </p:nvSpPr>
        <p:spPr>
          <a:xfrm>
            <a:off x="7619999" y="1539786"/>
            <a:ext cx="618931" cy="344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Reload index.html in the browser to see the updated background colors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CD3FF-7311-5502-054F-3F7D599D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42" y="2003582"/>
            <a:ext cx="9411516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9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s3 click on index.html and select versions to see version history, next answer the multiple choice question in the browser that was previously opened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63C4A-A60D-0C2E-B0D8-D73643D3E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4" y="2301527"/>
            <a:ext cx="10963072" cy="22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8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6: Setting lifecycle policies</a:t>
            </a:r>
          </a:p>
        </p:txBody>
      </p:sp>
    </p:spTree>
    <p:extLst>
      <p:ext uri="{BB962C8B-B14F-4D97-AF65-F5344CB8AC3E}">
        <p14:creationId xmlns:p14="http://schemas.microsoft.com/office/powerpoint/2010/main" val="20487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To create lifecycle rule select the bucket and go to management &gt; create lifecycle rule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89A74-EFA4-997F-1EC4-C6D230C0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4651"/>
            <a:ext cx="10661515" cy="25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F</a:t>
            </a:r>
            <a:r>
              <a:rPr lang="en-US" dirty="0"/>
              <a:t>or first part create a lifecycle rule to move the objects in the bucket for noncurrent version after 30 days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A616D-207E-7937-82C4-C1312C62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48" y="1767362"/>
            <a:ext cx="4203053" cy="47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Create another rule to delete the non current versions after 365 days and click create rule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C86DA-7DFD-157A-EB53-0DBF6842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78897"/>
            <a:ext cx="3885686" cy="42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You should see 2 lifecycle rules now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398FE-6190-52B8-2506-AB4B79DC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358363"/>
            <a:ext cx="10533877" cy="21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5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7: Enabling cross-Region replication</a:t>
            </a:r>
          </a:p>
        </p:txBody>
      </p:sp>
    </p:spTree>
    <p:extLst>
      <p:ext uri="{BB962C8B-B14F-4D97-AF65-F5344CB8AC3E}">
        <p14:creationId xmlns:p14="http://schemas.microsoft.com/office/powerpoint/2010/main" val="967309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Create a new bucket in a different region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8612E-A3D1-1A17-7776-3F7F28A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3" y="1341289"/>
            <a:ext cx="5235394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9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E</a:t>
            </a:r>
            <a:r>
              <a:rPr lang="en-US" dirty="0" err="1"/>
              <a:t>nable</a:t>
            </a:r>
            <a:r>
              <a:rPr lang="en-US" dirty="0"/>
              <a:t> versioning on the new bucket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AA410-7DC5-72B0-DCCB-CB884A24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41" y="1848166"/>
            <a:ext cx="5281118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Wait to see lab ready status in the window then press x and click on </a:t>
            </a:r>
            <a:r>
              <a:rPr lang="en-US" dirty="0" err="1"/>
              <a:t>aws</a:t>
            </a:r>
            <a:r>
              <a:rPr lang="en-US" dirty="0"/>
              <a:t> to launch console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7F913-6CF6-E691-49FA-AE8C04DA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1899486"/>
            <a:ext cx="8991240" cy="41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3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Create replication rule as shown - 1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A21D4-2337-4E19-6685-198715A9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7" y="1463886"/>
            <a:ext cx="5227773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1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Create replication rule as shown-2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6F1AC4-51F3-26AB-6560-6C254244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89" y="1587625"/>
            <a:ext cx="5319221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60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Replace existing objects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72BF8-D4BF-ED72-5236-48BD2F59E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42" y="2285901"/>
            <a:ext cx="4099915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7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Update the job settings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0195C-1970-7609-B2E4-9268FA90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80" y="1329616"/>
            <a:ext cx="3924640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04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Make minor changes to the index file and upload to the source bucket, you can see 3 version of it now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56230-E20A-D38B-CF67-41EBC620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9515"/>
            <a:ext cx="10515600" cy="20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17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The file was also replicated in the destination bucket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787CA-C2A4-3AE1-C89F-985158B50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0" y="2246384"/>
            <a:ext cx="10894979" cy="24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9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Delete the file from source bucket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253B3-5A1D-7823-FFE8-D74B9320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34" y="1619861"/>
            <a:ext cx="5433531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73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Check in the </a:t>
            </a:r>
            <a:r>
              <a:rPr lang="en-IN"/>
              <a:t>destination bucket to see </a:t>
            </a:r>
            <a:r>
              <a:rPr lang="en-IN" dirty="0"/>
              <a:t>what happens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A6DA5-7407-E6B3-EC6D-DE965897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969643"/>
            <a:ext cx="10745131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88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Amrit Singh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1: Extracting the files that you need for this lab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Download the files from </a:t>
            </a:r>
            <a:r>
              <a:rPr lang="en-US" dirty="0" err="1"/>
              <a:t>aws</a:t>
            </a:r>
            <a:r>
              <a:rPr lang="en-US" dirty="0"/>
              <a:t> labs by clicking on the link and extract the files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306E-A5F4-9BA2-E605-B8B5F2AF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12" y="2670744"/>
            <a:ext cx="4343776" cy="1516511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120328-3D0E-8661-EB07-1EF13BF51585}"/>
              </a:ext>
            </a:extLst>
          </p:cNvPr>
          <p:cNvSpPr/>
          <p:nvPr/>
        </p:nvSpPr>
        <p:spPr>
          <a:xfrm>
            <a:off x="7388290" y="1529822"/>
            <a:ext cx="2593910" cy="804280"/>
          </a:xfrm>
          <a:prstGeom prst="wedgeRectCallout">
            <a:avLst>
              <a:gd name="adj1" fmla="val -133132"/>
              <a:gd name="adj2" fmla="val 15384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link</a:t>
            </a:r>
          </a:p>
        </p:txBody>
      </p:sp>
    </p:spTree>
    <p:extLst>
      <p:ext uri="{BB962C8B-B14F-4D97-AF65-F5344CB8AC3E}">
        <p14:creationId xmlns:p14="http://schemas.microsoft.com/office/powerpoint/2010/main" val="228931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2: Creating an S3 bucket to host your static website</a:t>
            </a:r>
          </a:p>
        </p:txBody>
      </p:sp>
    </p:spTree>
    <p:extLst>
      <p:ext uri="{BB962C8B-B14F-4D97-AF65-F5344CB8AC3E}">
        <p14:creationId xmlns:p14="http://schemas.microsoft.com/office/powerpoint/2010/main" val="629928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163EAE-9AC3-E48C-0381-5E61C5940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45" y="1381678"/>
            <a:ext cx="4653781" cy="53397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 services and then click on S3 button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A863AF2-CD91-14E1-F74D-9CD7C0351C5A}"/>
              </a:ext>
            </a:extLst>
          </p:cNvPr>
          <p:cNvSpPr/>
          <p:nvPr/>
        </p:nvSpPr>
        <p:spPr>
          <a:xfrm>
            <a:off x="912845" y="1288548"/>
            <a:ext cx="2593910" cy="804280"/>
          </a:xfrm>
          <a:prstGeom prst="wedgeRectCallout">
            <a:avLst>
              <a:gd name="adj1" fmla="val 58686"/>
              <a:gd name="adj2" fmla="val -302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Services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BE2A7-5988-572F-E674-9AE69BE40720}"/>
              </a:ext>
            </a:extLst>
          </p:cNvPr>
          <p:cNvSpPr/>
          <p:nvPr/>
        </p:nvSpPr>
        <p:spPr>
          <a:xfrm>
            <a:off x="3656045" y="1381678"/>
            <a:ext cx="533400" cy="2146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CB2B27E-C990-3991-7DA2-25861360531C}"/>
              </a:ext>
            </a:extLst>
          </p:cNvPr>
          <p:cNvSpPr/>
          <p:nvPr/>
        </p:nvSpPr>
        <p:spPr>
          <a:xfrm>
            <a:off x="8610600" y="5127058"/>
            <a:ext cx="2593910" cy="804280"/>
          </a:xfrm>
          <a:prstGeom prst="wedgeRectCallout">
            <a:avLst>
              <a:gd name="adj1" fmla="val -140381"/>
              <a:gd name="adj2" fmla="val -32169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S3 button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7859D3-4B78-BD03-574E-62A7843A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0" y="1424766"/>
            <a:ext cx="11065199" cy="40084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on create bucket button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120328-3D0E-8661-EB07-1EF13BF51585}"/>
              </a:ext>
            </a:extLst>
          </p:cNvPr>
          <p:cNvSpPr/>
          <p:nvPr/>
        </p:nvSpPr>
        <p:spPr>
          <a:xfrm>
            <a:off x="7388290" y="1529822"/>
            <a:ext cx="2593910" cy="804280"/>
          </a:xfrm>
          <a:prstGeom prst="wedgeRectCallout">
            <a:avLst>
              <a:gd name="adj1" fmla="val 85129"/>
              <a:gd name="adj2" fmla="val 151426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create bucket button</a:t>
            </a:r>
          </a:p>
        </p:txBody>
      </p:sp>
    </p:spTree>
    <p:extLst>
      <p:ext uri="{BB962C8B-B14F-4D97-AF65-F5344CB8AC3E}">
        <p14:creationId xmlns:p14="http://schemas.microsoft.com/office/powerpoint/2010/main" val="973496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{31445813-9591-42B5-853D-0D86C627885D}tf67328976_win32</Template>
  <TotalTime>3519</TotalTime>
  <Words>790</Words>
  <Application>Microsoft Office PowerPoint</Application>
  <PresentationFormat>Widescreen</PresentationFormat>
  <Paragraphs>183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Tenorite</vt:lpstr>
      <vt:lpstr>Office Theme</vt:lpstr>
      <vt:lpstr>Module 3 Challenge Lab - Creating a Static Website for the Cafe</vt:lpstr>
      <vt:lpstr>AGENDA</vt:lpstr>
      <vt:lpstr>In aws labs click on start lab </vt:lpstr>
      <vt:lpstr>Wait to see lab ready status in the window then press x and click on aws to launch console</vt:lpstr>
      <vt:lpstr>Task 1: Extracting the files that you need for this lab</vt:lpstr>
      <vt:lpstr>Download the files from aws labs by clicking on the link and extract the files</vt:lpstr>
      <vt:lpstr>Task 2: Creating an S3 bucket to host your static website</vt:lpstr>
      <vt:lpstr>Select services and then click on S3 button</vt:lpstr>
      <vt:lpstr>Click on create bucket button</vt:lpstr>
      <vt:lpstr>Set the bucket name and aws region</vt:lpstr>
      <vt:lpstr>select acl enabled setting and choose bucket owner preferred</vt:lpstr>
      <vt:lpstr>Uncheck block public access setting and acknowledge the settings and then click create bucket</vt:lpstr>
      <vt:lpstr>Choose the bucket and then select properties and then click on edit tags</vt:lpstr>
      <vt:lpstr>Click on add tags with key – Department and value – marketing and then save changes</vt:lpstr>
      <vt:lpstr>In properties on Static website hosting click on edit button</vt:lpstr>
      <vt:lpstr>Update the relevant details in the static website hosting as per the screenshot and then click on save changes</vt:lpstr>
      <vt:lpstr>Task 3 : Enabling access to the objects</vt:lpstr>
      <vt:lpstr>Under the bucket settings in objects click on upload button</vt:lpstr>
      <vt:lpstr>Drag and drop the files and folders in the upload box and click upload</vt:lpstr>
      <vt:lpstr>Folder should look like this after uploading </vt:lpstr>
      <vt:lpstr>Copy the static website endpoint in the browser but error 404 would come up because of bucket permissions</vt:lpstr>
      <vt:lpstr>In the aws labs page click on details &gt; aws: show&gt;  Access the multiple choice questions</vt:lpstr>
      <vt:lpstr>Task 4: Creating a bucket policy to grant public read access</vt:lpstr>
      <vt:lpstr>Add a bucket policy to make objects accessible via internet</vt:lpstr>
      <vt:lpstr>On refreshing the webpage again we can see that the page loads up</vt:lpstr>
      <vt:lpstr>Task 5: Enabling versioning on the S3 bucket</vt:lpstr>
      <vt:lpstr>In s3 bucket enable bucket versioning under properties</vt:lpstr>
      <vt:lpstr>Open index.html file in notepad++ and make the changes as mentioned in aws labs</vt:lpstr>
      <vt:lpstr>UPLOAD THE NEW INDEX.HTML FILE </vt:lpstr>
      <vt:lpstr>Reload index.html in the browser to see the updated background colors</vt:lpstr>
      <vt:lpstr>In the s3 click on index.html and select versions to see version history, next answer the multiple choice question in the browser that was previously opened</vt:lpstr>
      <vt:lpstr>Task 6: Setting lifecycle policies</vt:lpstr>
      <vt:lpstr>To create lifecycle rule select the bucket and go to management &gt; create lifecycle rule</vt:lpstr>
      <vt:lpstr>For first part create a lifecycle rule to move the objects in the bucket for noncurrent version after 30 days</vt:lpstr>
      <vt:lpstr>Create another rule to delete the non current versions after 365 days and click create rule</vt:lpstr>
      <vt:lpstr>You should see 2 lifecycle rules now</vt:lpstr>
      <vt:lpstr>Task 7: Enabling cross-Region replication</vt:lpstr>
      <vt:lpstr>Create a new bucket in a different region</vt:lpstr>
      <vt:lpstr>Enable versioning on the new bucket</vt:lpstr>
      <vt:lpstr>Create replication rule as shown - 1</vt:lpstr>
      <vt:lpstr>Create replication rule as shown-2</vt:lpstr>
      <vt:lpstr>Replace existing objects</vt:lpstr>
      <vt:lpstr>Update the job settings</vt:lpstr>
      <vt:lpstr>Make minor changes to the index file and upload to the source bucket, you can see 3 version of it now</vt:lpstr>
      <vt:lpstr>The file was also replicated in the destination bucket</vt:lpstr>
      <vt:lpstr>Delete the file from source bucket</vt:lpstr>
      <vt:lpstr>Check in the destination bucket to see what happens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Singh, Amrit</dc:creator>
  <cp:lastModifiedBy>Singh, Amrit</cp:lastModifiedBy>
  <cp:revision>3</cp:revision>
  <dcterms:created xsi:type="dcterms:W3CDTF">2022-11-23T20:54:37Z</dcterms:created>
  <dcterms:modified xsi:type="dcterms:W3CDTF">2023-01-27T02:48:00Z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2022-12-20T18:11:50Z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c8ea75f9-c6ad-4f15-bf96-828bf2d12088</vt:lpwstr>
  </property>
  <property fmtid="{D5CDD505-2E9C-101B-9397-08002B2CF9AE}" pid="9" name="MSIP_Label_4044bd30-2ed7-4c9d-9d12-46200872a97b_ContentBits">
    <vt:lpwstr>0</vt:lpwstr>
  </property>
</Properties>
</file>